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2" r:id="rId4"/>
    <p:sldId id="273" r:id="rId5"/>
    <p:sldId id="275" r:id="rId6"/>
    <p:sldId id="268" r:id="rId7"/>
    <p:sldId id="270" r:id="rId8"/>
    <p:sldId id="259" r:id="rId9"/>
    <p:sldId id="274" r:id="rId10"/>
    <p:sldId id="258" r:id="rId11"/>
    <p:sldId id="271" r:id="rId12"/>
    <p:sldId id="263" r:id="rId13"/>
    <p:sldId id="261" r:id="rId14"/>
    <p:sldId id="276" r:id="rId15"/>
    <p:sldId id="26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3399FF"/>
    <a:srgbClr val="99FF99"/>
    <a:srgbClr val="6699FF"/>
    <a:srgbClr val="3366FF"/>
    <a:srgbClr val="000099"/>
    <a:srgbClr val="800000"/>
    <a:srgbClr val="660066"/>
    <a:srgbClr val="000066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5526C-4BE9-4C97-BC1C-F53D98B8A762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93EA07-92CD-4067-A760-AAF66C3B92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78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3EA07-92CD-4067-A760-AAF66C3B9246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microsoft.com/office/2007/relationships/hdphoto" Target="../media/hdphoto6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ДОКУМЕНТЫ\Мои документы\ОФОРМЛЕНИЕ группы КАПЕЛЬКА\Картинки и фоны\Фоны\Фоны\Новая папка (3)\40e2332533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1834599"/>
            <a:ext cx="7176508" cy="157515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«Сенсорное развитие </a:t>
            </a:r>
            <a:br>
              <a:rPr lang="ru-RU" sz="4000" b="1" dirty="0" smtClean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000" b="1" dirty="0" smtClean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детей раннего </a:t>
            </a:r>
            <a:br>
              <a:rPr lang="ru-RU" sz="4000" b="1" dirty="0" smtClean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000" b="1" dirty="0" smtClean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дошкольного возраста».</a:t>
            </a:r>
            <a:endParaRPr lang="ru-RU" sz="4000" b="1" dirty="0">
              <a:ln w="11430"/>
              <a:solidFill>
                <a:srgbClr val="00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072206"/>
            <a:ext cx="6400800" cy="571504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</a:rPr>
              <a:t>Воспитатель: Горшкова Екатерина Васильевна</a:t>
            </a:r>
            <a:endParaRPr lang="ru-RU" sz="2000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6" name="Picture 18" descr="фото с паровозиком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2428868"/>
            <a:ext cx="4643440" cy="3483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Содержимое 5" descr="jigsaw-puzzle-block-modified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738556" y="4419344"/>
            <a:ext cx="1666887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331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372200" y="3932117"/>
            <a:ext cx="2081102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27584" y="908720"/>
            <a:ext cx="76257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детский сад №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15 г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Сердобска</a:t>
            </a:r>
          </a:p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11632" y="490281"/>
            <a:ext cx="54576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Georgia" pitchFamily="18" charset="0"/>
              </a:rPr>
              <a:t>Областная научно – практическая конференция</a:t>
            </a:r>
            <a:endParaRPr lang="ru-RU" dirty="0">
              <a:latin typeface="Georgia" pitchFamily="18" charset="0"/>
            </a:endParaRPr>
          </a:p>
        </p:txBody>
      </p:sp>
    </p:spTree>
  </p:cSld>
  <p:clrMapOvr>
    <a:masterClrMapping/>
  </p:clrMapOvr>
  <p:transition advClick="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ДОКУМЕНТЫ\Мои документы\ОФОРМЛЕНИЕ группы КАПЕЛЬКА\Картинки и фоны\Фоны\Фоны\МУЛЬТЯШНЫЕ фоны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6" descr="C:\Users\Администратор\Desktop\бизиборд\IMG_20190314_1033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8" b="11166"/>
          <a:stretch/>
        </p:blipFill>
        <p:spPr bwMode="auto">
          <a:xfrm rot="16200000">
            <a:off x="766924" y="575825"/>
            <a:ext cx="3273873" cy="300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10" y="4149080"/>
            <a:ext cx="6981826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32014" y="404664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Также в своей работе с детьми я использую современное, интересное дидактическое пособие 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— это собирательный образ плаката, книги и раздаточного материла, который направлен на развитие творческого потенциала в рамках заданной темы, расширяя не только кругозор, но и формируя навыки и умения. В дословном переводе с английского языка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обозначает «книга на коленях», или как его еще называют тематическая папка с кармашками и окошечками, которые дают возможность размещать информацию в виде рисунков, схем, аппликаций на любую тему.     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ДОКУМЕНТЫ\Мои документы\ОФОРМЛЕНИЕ группы КАПЕЛЬКА\Картинки и фоны\Фоны\Фоны\МУЛЬТЯШНЫЕ фоны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31" name="Picture 7" descr="C:\Users\Администратор\Desktop\бизиборд\IMG_20190319_1026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059" y="2780928"/>
            <a:ext cx="2670276" cy="360144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6699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571480"/>
            <a:ext cx="3515310" cy="260644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6699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6196" y="571480"/>
            <a:ext cx="3468547" cy="257176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6699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Users\Администратор\Desktop\бизиборд\IMG_20190321_10100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2" b="4481"/>
          <a:stretch/>
        </p:blipFill>
        <p:spPr bwMode="auto">
          <a:xfrm>
            <a:off x="755576" y="4562577"/>
            <a:ext cx="2549581" cy="165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9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ДОКУМЕНТЫ\Мои документы\ОФОРМЛЕНИЕ группы КАПЕЛЬКА\Картинки и фоны\Фоны\Фоны цветочные\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22816" r="7308"/>
          <a:stretch>
            <a:fillRect/>
          </a:stretch>
        </p:blipFill>
        <p:spPr bwMode="auto">
          <a:xfrm>
            <a:off x="1403648" y="174058"/>
            <a:ext cx="3071834" cy="32595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9FF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48337" y="4149080"/>
            <a:ext cx="3571652" cy="26482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9FF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8" descr="C:\Users\Администратор\Desktop\бизиборд\IMG_20190319_10322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t="12558" r="9852" b="7985"/>
          <a:stretch/>
        </p:blipFill>
        <p:spPr bwMode="auto">
          <a:xfrm>
            <a:off x="5436096" y="329013"/>
            <a:ext cx="2571768" cy="33367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9FF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539552" y="3444305"/>
            <a:ext cx="48965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В нем представлены игры на развитие сенсорного воспитания ребенка, с разными вариантами, уровнями сложности, материал одной страницы, может быть использован на других страницах по желанию ребенка. </a:t>
            </a:r>
          </a:p>
          <a:p>
            <a:pPr algn="just"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    В результате работы 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лэпбуком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дети приобретают сенсорный опыт восприятия и выделение таких важных свойств  предметов, как цвет, форма, величина; расширяется кругозор в цветовой деятельности, появляется желание передавать разнообразие цвета, формы, величины во всех видах деятельности.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ДОКУМЕНТЫ\Мои документы\ОФОРМЛЕНИЕ группы КАПЕЛЬКА\Картинки и фоны\Фоны\Фоны\МУЛЬТЯШНЫЕ фоны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65763"/>
            <a:ext cx="3950289" cy="292895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3399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0" name="Picture 2" descr="C:\Users\Администратор\Desktop\бизиборд\IMG_20190318_104011_BURST001_COV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543170"/>
            <a:ext cx="3892171" cy="288583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3399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051" name="Picture 3" descr="C:\Users\Администратор\Desktop\бизиборд\IMG_20190312_10532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t="28717" r="1563"/>
          <a:stretch/>
        </p:blipFill>
        <p:spPr bwMode="auto">
          <a:xfrm>
            <a:off x="584566" y="3789040"/>
            <a:ext cx="4007228" cy="2740149"/>
          </a:xfrm>
          <a:prstGeom prst="rect">
            <a:avLst/>
          </a:prstGeom>
          <a:ln w="38100" cap="rnd">
            <a:solidFill>
              <a:srgbClr val="3399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16015" y="3796928"/>
            <a:ext cx="41044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бизиборда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лэпбука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помогает ребёнку лучше понять и запомнить материал. Для воспитателя -это прекрасный способ подать всю имеющуюся информацию в компактной форме. Эти пособия я использую в индивидуальной работе с детьми, а так же в период адаптации.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Мои документы\ОФОРМЛЕНИЕ группы КАПЕЛЬКА\Картинки и фоны\Фоны\Фоны цветочные\6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02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пирамидка паззл_enl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544" y="3877331"/>
            <a:ext cx="2976562" cy="2833686"/>
          </a:xfrm>
          <a:prstGeom prst="rect">
            <a:avLst/>
          </a:prstGeom>
        </p:spPr>
      </p:pic>
      <p:pic>
        <p:nvPicPr>
          <p:cNvPr id="3" name="Picture 2" descr="C:\Users\Администратор\Desktop\Новая папка\IMG-20190322-WA00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6" t="20947" b="-1809"/>
          <a:stretch/>
        </p:blipFill>
        <p:spPr bwMode="auto">
          <a:xfrm>
            <a:off x="1323061" y="476672"/>
            <a:ext cx="4037627" cy="3923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esktop\Новая папка\IMG-20190322-WA000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5" t="10496" r="16379" b="23685"/>
          <a:stretch/>
        </p:blipFill>
        <p:spPr bwMode="auto">
          <a:xfrm>
            <a:off x="5508104" y="1468396"/>
            <a:ext cx="3501631" cy="52731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44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Мои документы\ОФОРМЛЕНИЕ группы КАПЕЛЬКА\Картинки и фоны\Фоны\Фоны цветочные\6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02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0384" y="2564904"/>
            <a:ext cx="8003232" cy="1125391"/>
          </a:xfrm>
        </p:spPr>
        <p:txBody>
          <a:bodyPr>
            <a:prstTxWarp prst="textWave2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Спасибо за внимание!</a:t>
            </a:r>
            <a:endParaRPr lang="ru-RU" sz="4800" b="1" dirty="0">
              <a:ln w="11430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Рисунок 4" descr="пирамидка паззл_enl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282" y="3857628"/>
            <a:ext cx="2976562" cy="2833686"/>
          </a:xfrm>
          <a:prstGeom prst="rect">
            <a:avLst/>
          </a:prstGeom>
        </p:spPr>
      </p:pic>
      <p:pic>
        <p:nvPicPr>
          <p:cNvPr id="6" name="Рисунок 5" descr="f03_simba_razvivajuwaja_piramidka_4011983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72198" y="4286256"/>
            <a:ext cx="2893691" cy="2428892"/>
          </a:xfrm>
          <a:prstGeom prst="rect">
            <a:avLst/>
          </a:prstGeom>
        </p:spPr>
      </p:pic>
      <p:pic>
        <p:nvPicPr>
          <p:cNvPr id="7" name="Рисунок 6" descr="Piramidka_Simba_Baby_Detmix.ru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86644" y="214290"/>
            <a:ext cx="1857356" cy="2000264"/>
          </a:xfrm>
          <a:prstGeom prst="rect">
            <a:avLst/>
          </a:prstGeom>
        </p:spPr>
      </p:pic>
      <p:pic>
        <p:nvPicPr>
          <p:cNvPr id="8" name="Рисунок 7" descr="99427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720" y="214289"/>
            <a:ext cx="1285884" cy="173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ДОКУМЕНТЫ\Мои документы\ОФОРМЛЕНИЕ группы КАПЕЛЬКА\Картинки и фоны\Фоны\Фоны\рг\ФОНЫ С ЦВЕТАМИ_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11" descr="логический домик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96027" y="3571876"/>
            <a:ext cx="3464003" cy="270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Администратор\Desktop\бизиборд\IMG_20190320_1654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82"/>
          <a:stretch/>
        </p:blipFill>
        <p:spPr bwMode="auto">
          <a:xfrm>
            <a:off x="1331640" y="529263"/>
            <a:ext cx="6696744" cy="3019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3696443"/>
            <a:ext cx="44605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Моя педагогическая деятельность связана с детьми раннего возраста. Возраст детей от 1,5 до 3 лет. Именно этот возраст наиболее благоприятен для совершенствования деятельности органов чувств, накопление представлений об окружающем мире.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Работая в группе раннего возраста, я обратила внимание на недостаточность развития сенсорного развития у детей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ДОКУМЕНТЫ\Мои документы\ОФОРМЛЕНИЕ группы КАПЕЛЬКА\Картинки и фоны\Фоны\Фоны\рг\ФОНЫ С ЦВЕТАМИ_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14" descr="C:\Users\Наталья\Desktop\ПО СЕНСОРНОМУ\СЛАЙД 8\DSC_0105.JPG"/>
          <p:cNvPicPr>
            <a:picLocks noChangeAspect="1" noChangeArrowheads="1"/>
          </p:cNvPicPr>
          <p:nvPr/>
        </p:nvPicPr>
        <p:blipFill>
          <a:blip r:embed="rId3" cstate="print"/>
          <a:srcRect l="6585" t="10071" r="8171" b="7980"/>
          <a:stretch>
            <a:fillRect/>
          </a:stretch>
        </p:blipFill>
        <p:spPr bwMode="auto">
          <a:xfrm>
            <a:off x="2794314" y="2708920"/>
            <a:ext cx="2983955" cy="1852110"/>
          </a:xfrm>
          <a:prstGeom prst="rect">
            <a:avLst/>
          </a:prstGeom>
          <a:noFill/>
        </p:spPr>
      </p:pic>
      <p:pic>
        <p:nvPicPr>
          <p:cNvPr id="8" name="Picture 13" descr="C:\Users\Наталья\Desktop\ПО СЕНСОРНОМУ\СЛАЙД 8\DSC_01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548680"/>
            <a:ext cx="3096344" cy="1947146"/>
          </a:xfrm>
          <a:prstGeom prst="rect">
            <a:avLst/>
          </a:prstGeom>
          <a:noFill/>
        </p:spPr>
      </p:pic>
      <p:pic>
        <p:nvPicPr>
          <p:cNvPr id="2050" name="Picture 2" descr="C:\Users\Администратор\Desktop\бизиборд\detsad-182903-139593656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037" y="420086"/>
            <a:ext cx="2870032" cy="21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дминистратор\Desktop\бизиборд\126ba1c66a1695dd7d1eb9dde2c056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09" l="9810" r="898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93" y="3412832"/>
            <a:ext cx="2262121" cy="339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35896" y="4653136"/>
            <a:ext cx="48776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Поэтому   я   решила   уделять   больше   внимания   данной   проблеме.  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настоящее время существует большое разнообразие дидактических игр по этому направлению работы с детьми раннего возраста.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4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ДОКУМЕНТЫ\Мои документы\ОФОРМЛЕНИЕ группы КАПЕЛЬКА\Картинки и фоны\Фоны\Фоны\рг\ФОНЫ С ЦВЕТАМИ_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C:\Users\Администратор\Desktop\бизиборд\IMG_20190312_1110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5" b="19001"/>
          <a:stretch/>
        </p:blipFill>
        <p:spPr bwMode="auto">
          <a:xfrm>
            <a:off x="539552" y="476672"/>
            <a:ext cx="3024336" cy="3087559"/>
          </a:xfrm>
          <a:prstGeom prst="rect">
            <a:avLst/>
          </a:prstGeom>
          <a:ln w="28575" cap="sq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дминистратор\Desktop\бизиборд\IMG_20190312_1113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936" y="3844005"/>
            <a:ext cx="3309460" cy="2453782"/>
          </a:xfrm>
          <a:prstGeom prst="rect">
            <a:avLst/>
          </a:prstGeom>
          <a:ln w="38100" cap="sq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дминистратор\Desktop\бизиборд\IMG_20190312_1123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468" y="337950"/>
            <a:ext cx="2496692" cy="3367333"/>
          </a:xfrm>
          <a:prstGeom prst="rect">
            <a:avLst/>
          </a:prstGeom>
          <a:ln w="38100" cap="sq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https://ae01.alicdn.com/kf/HTB1dy.pPVXXXXXgaFXXq6xXFXXXL/Colorful-Wooden-Mini-Animal-Track-Maze-Beads-Around-Beads-Wooden-Toy-Maze-Classic-Baby-Developmental-To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s://ae01.alicdn.com/kf/HTB1dy.pPVXXXXXgaFXXq6xXFXXXL/Colorful-Wooden-Mini-Animal-Track-Maze-Beads-Around-Beads-Wooden-Toy-Maze-Classic-Baby-Developmental-Toy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3" name="Picture 11" descr="C:\Users\Администратор\Desktop\бизиборд\2403k 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76701"/>
            <a:ext cx="1743050" cy="17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Администратор\Desktop\бизиборд\Basic-Life-Skills-Toys-Igrushki-iz-dereva-D006-learning-educational-for-kids-play-girl-boy-to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00" r="100000">
                        <a14:foregroundMark x1="10800" y1="77100" x2="16100" y2="88800"/>
                        <a14:foregroundMark x1="82200" y1="57000" x2="89800" y2="8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168637"/>
            <a:ext cx="2231968" cy="223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19872" y="483786"/>
            <a:ext cx="30963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Это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пальчиковые игры;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игры на развитие моторики;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игры с крупами (сортировка, рисование);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игры с трафаретами.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игры со счетными палочками.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игры с пуговицами, резинками, прищепками, шнуровками;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игры с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пазлами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 мозаикой.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игры с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конструктором.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58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ДОКУМЕНТЫ\Мои документы\ОФОРМЛЕНИЕ группы КАПЕЛЬКА\Картинки и фоны\Фоны\Фоны\рг\ФОНЫ С ЦВЕТАМИ_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AutoShape 6" descr="https://ae01.alicdn.com/kf/HTB1dy.pPVXXXXXgaFXXq6xXFXXXL/Colorful-Wooden-Mini-Animal-Track-Maze-Beads-Around-Beads-Wooden-Toy-Maze-Classic-Baby-Developmental-To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s://ae01.alicdn.com/kf/HTB1dy.pPVXXXXXgaFXXq6xXFXXXL/Colorful-Wooden-Mini-Animal-Track-Maze-Beads-Around-Beads-Wooden-Toy-Maze-Classic-Baby-Developmental-Toy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C:\Users\Администратор\Desktop\бизиборд\IMG_20190312_1116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-577" r="3125" b="19514"/>
          <a:stretch/>
        </p:blipFill>
        <p:spPr bwMode="auto">
          <a:xfrm>
            <a:off x="622325" y="432543"/>
            <a:ext cx="4597747" cy="329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esktop\бизиборд\IMG_20190318_1109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778" y="3212976"/>
            <a:ext cx="4185933" cy="31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Администратор\Desktop\бизиборд\2870903295c6329121a092_origin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918006"/>
            <a:ext cx="2500869" cy="250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esktop\бизиборд\2021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0231" y1="9700" x2="22692" y2="26400"/>
                        <a14:foregroundMark x1="1923" y1="79400" x2="10692" y2="95500"/>
                        <a14:foregroundMark x1="10231" y1="96700" x2="96385" y2="76700"/>
                        <a14:foregroundMark x1="81308" y1="2300" x2="82615" y2="17500"/>
                        <a14:foregroundMark x1="77000" y1="5200" x2="84923" y2="24600"/>
                        <a14:foregroundMark x1="50000" y1="5000" x2="52077" y2="29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805115"/>
            <a:ext cx="2941623" cy="226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58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69" y="-1538"/>
            <a:ext cx="9113055" cy="6834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Администратор\Desktop\бизиборд\IMG_20190314_1039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89"/>
          <a:stretch/>
        </p:blipFill>
        <p:spPr bwMode="auto">
          <a:xfrm>
            <a:off x="720553" y="476673"/>
            <a:ext cx="3059360" cy="3553128"/>
          </a:xfrm>
          <a:prstGeom prst="round2DiagRect">
            <a:avLst>
              <a:gd name="adj1" fmla="val 18431"/>
              <a:gd name="adj2" fmla="val 0"/>
            </a:avLst>
          </a:prstGeom>
          <a:ln w="28575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дминистратор\Desktop\бизиборд\scale_12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8" t="17448" r="16409" b="12296"/>
          <a:stretch/>
        </p:blipFill>
        <p:spPr bwMode="auto">
          <a:xfrm>
            <a:off x="29906" y="4331757"/>
            <a:ext cx="3750007" cy="25014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3923928" y="335846"/>
            <a:ext cx="468051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главная задача воспитателя - сделать все эти занятия разнообразными и интересными, ориентируясь на интересы малыша. Наиболее интересной из новых игровых технологий для дошкольников раннего возраста мне показалась идея создания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Бизиборда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Бизиборд (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busy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board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) – развивающая доска (стенд, модуль) к которому прикручены различные замочки, щеколды, крючки, счеты, мешочки с разными наполнителями и т. д. Наполнение может быть абсолютно любое, подойдет все, что может быть интересно маленьким пальчикам. Это полезные игры на усидчивость, внимательность, воображение, умение концентрироваться, развитие мышления. Так же развивается мелкая моторика,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цветовосприятие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координация движения.  Недаром Бизиборд ещё называют «Волшебная доска», «Чудо-доска», «Доска – стенд для мелкой моторики», «Развивающая доска».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50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5" y="23208"/>
            <a:ext cx="9113055" cy="6834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Администратор\Desktop\бизиборд\IMG_20190312_1055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r="14375"/>
          <a:stretch/>
        </p:blipFill>
        <p:spPr bwMode="auto">
          <a:xfrm>
            <a:off x="323528" y="260648"/>
            <a:ext cx="2546512" cy="3179955"/>
          </a:xfrm>
          <a:prstGeom prst="round2DiagRect">
            <a:avLst>
              <a:gd name="adj1" fmla="val 16667"/>
              <a:gd name="adj2" fmla="val 26435"/>
            </a:avLst>
          </a:prstGeom>
          <a:ln w="381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esktop\бизиборд\IMG_20190312_1131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2" r="12812"/>
          <a:stretch/>
        </p:blipFill>
        <p:spPr bwMode="auto">
          <a:xfrm>
            <a:off x="3059832" y="508886"/>
            <a:ext cx="2556098" cy="2683477"/>
          </a:xfrm>
          <a:prstGeom prst="round2DiagRect">
            <a:avLst>
              <a:gd name="adj1" fmla="val 16667"/>
              <a:gd name="adj2" fmla="val 24897"/>
            </a:avLst>
          </a:prstGeom>
          <a:ln w="381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истратор\Desktop\бизиборд\IMG_20190312_1133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/>
          <a:stretch/>
        </p:blipFill>
        <p:spPr bwMode="auto">
          <a:xfrm>
            <a:off x="5742949" y="260649"/>
            <a:ext cx="2959079" cy="2808312"/>
          </a:xfrm>
          <a:prstGeom prst="round2DiagRect">
            <a:avLst>
              <a:gd name="adj1" fmla="val 16667"/>
              <a:gd name="adj2" fmla="val 28968"/>
            </a:avLst>
          </a:prstGeom>
          <a:ln w="381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9010" y="3440603"/>
            <a:ext cx="83169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Хочу рассказать, почему я остановила свой выбор именно на развивающей доске. Дети второго года жизни знакомятся с величиной, формой и цветом предметов на практике, выполняя разнообразные практические действия. Задача педагога заключается в организации игрового места малыша, насыщении его такими предметами и игрушками, играя с которыми малыш познает их свойства. Ребенок понимает, что игрушка исчезает, если попадает в соответствующее отверстие, что бусинки нанизанные на нитку, надо перемещать вверх - вниз,  вправо – влево, фонарь сам не включится, надо нажать на кнопку- он многократно повторяет действия. Затем путем проб и ошибок дети учатся манипулировать предметами. Постепенно от многократных хаотических действий он переходит к предварительному применению предметов.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80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ДОКУМЕНТЫ\Мои документы\ОФОРМЛЕНИЕ группы КАПЕЛЬКА\Картинки и фоны\Фоны\Фоны\МУЛЬТЯШНЫЕ фоны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sz="2800" b="1" dirty="0" smtClean="0"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" name="Picture 4" descr="C:\Users\Администратор\Desktop\бизиборд\IMG_20190320_1713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3" r="24271" b="11912"/>
          <a:stretch/>
        </p:blipFill>
        <p:spPr bwMode="auto">
          <a:xfrm>
            <a:off x="765895" y="476672"/>
            <a:ext cx="2640708" cy="3338153"/>
          </a:xfrm>
          <a:prstGeom prst="rect">
            <a:avLst/>
          </a:prstGeom>
          <a:ln w="38100" cap="sq">
            <a:solidFill>
              <a:srgbClr val="3366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Администратор\Desktop\бизиборд\IMG_20190320_1716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068959"/>
            <a:ext cx="4536504" cy="3363567"/>
          </a:xfrm>
          <a:prstGeom prst="rect">
            <a:avLst/>
          </a:prstGeom>
          <a:ln w="38100" cap="sq">
            <a:solidFill>
              <a:srgbClr val="3366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Администратор\Desktop\бизиборд\IMG_20190320_1706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2" t="6307" r="7812" b="7155"/>
          <a:stretch/>
        </p:blipFill>
        <p:spPr bwMode="auto">
          <a:xfrm>
            <a:off x="4869770" y="479351"/>
            <a:ext cx="2644820" cy="2304256"/>
          </a:xfrm>
          <a:prstGeom prst="rect">
            <a:avLst/>
          </a:prstGeom>
          <a:ln w="38100" cap="sq">
            <a:solidFill>
              <a:srgbClr val="3366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Администратор\Desktop\бизиборд\s12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33" b="100000" l="4750" r="94250">
                        <a14:foregroundMark x1="8833" y1="34921" x2="12250" y2="52063"/>
                        <a14:foregroundMark x1="37333" y1="70000" x2="54333" y2="8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" r="5083"/>
          <a:stretch/>
        </p:blipFill>
        <p:spPr bwMode="auto">
          <a:xfrm flipH="1">
            <a:off x="765895" y="4743574"/>
            <a:ext cx="2901637" cy="167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5" y="23208"/>
            <a:ext cx="9113055" cy="6834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Администратор\Desktop\бизиборд\IMG_20190318_1050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0" t="18811" r="17500"/>
          <a:stretch/>
        </p:blipFill>
        <p:spPr bwMode="auto">
          <a:xfrm flipH="1">
            <a:off x="323528" y="3437527"/>
            <a:ext cx="3744416" cy="30780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esktop\бизиборд\IMG_20190318_110626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47712" y="3440603"/>
            <a:ext cx="4232482" cy="31381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дминистратор\Desktop\бизиборд\IMG_20190318_1059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1807"/>
            <a:ext cx="3763736" cy="27906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47713" y="393615"/>
            <a:ext cx="43007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Предварительное применение свидетельствует о качественно новом этапе в сенсорном развитии ребенка. Доска по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сенсорике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с предметами для выполнения заданий на соотношение разнородных предметов: вставь ключик в отверстие замка, расстегни и застегни пуговицы, открой щеколду, открути крышку по цвету и т. д. Дети повседневно совершенствуют свои сенсорные способности, где развивается мелкая моторика рук, сообразительность, логика, усидчивость.</a:t>
            </a:r>
          </a:p>
        </p:txBody>
      </p:sp>
    </p:spTree>
    <p:extLst>
      <p:ext uri="{BB962C8B-B14F-4D97-AF65-F5344CB8AC3E}">
        <p14:creationId xmlns:p14="http://schemas.microsoft.com/office/powerpoint/2010/main" val="114449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284</Words>
  <Application>Microsoft Office PowerPoint</Application>
  <PresentationFormat>Экран (4:3)</PresentationFormat>
  <Paragraphs>28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«Сенсорное развитие  детей раннего  дошкольного возраста».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   образовательное   учреждение          детский сад « Лесная полянка»  «Сенсорное развитие детей младшего дошкольного возраста посредством дид     </dc:title>
  <dc:creator>ТАНЯ</dc:creator>
  <cp:lastModifiedBy>XTreme.ws</cp:lastModifiedBy>
  <cp:revision>84</cp:revision>
  <dcterms:created xsi:type="dcterms:W3CDTF">2016-01-26T03:43:07Z</dcterms:created>
  <dcterms:modified xsi:type="dcterms:W3CDTF">2019-03-26T16:30:47Z</dcterms:modified>
</cp:coreProperties>
</file>